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9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77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9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2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0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78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4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6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0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6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76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D843-45AD-4BF4-A3B3-4DC142F4D716}" type="datetimeFigureOut">
              <a:rPr lang="fr-FR" smtClean="0"/>
              <a:t>07/05/2022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EEF74-C7F5-4AA6-9645-63218014C5C1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981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90511"/>
          </a:xfrm>
          <a:prstGeom prst="rect">
            <a:avLst/>
          </a:prstGeom>
        </p:spPr>
      </p:pic>
      <p:sp>
        <p:nvSpPr>
          <p:cNvPr id="10" name="Título 9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 sz="8800" dirty="0" smtClean="0">
                <a:latin typeface="Perpetua Titling MT" panose="02020502060505020804" pitchFamily="18" charset="0"/>
              </a:rPr>
              <a:t>Emilie</a:t>
            </a:r>
            <a:endParaRPr lang="es-ES" sz="8800" dirty="0">
              <a:latin typeface="Perpetua Titling MT" panose="02020502060505020804" pitchFamily="18" charset="0"/>
            </a:endParaRPr>
          </a:p>
        </p:txBody>
      </p:sp>
      <p:sp>
        <p:nvSpPr>
          <p:cNvPr id="11" name="Subtítulo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>
                <a:latin typeface="Perpetua Titling MT" panose="02020502060505020804" pitchFamily="18" charset="0"/>
              </a:rPr>
              <a:t>É</a:t>
            </a:r>
            <a:r>
              <a:rPr lang="es-ES" dirty="0" err="1" smtClean="0">
                <a:latin typeface="Perpetua Titling MT" panose="02020502060505020804" pitchFamily="18" charset="0"/>
              </a:rPr>
              <a:t>crit</a:t>
            </a:r>
            <a:r>
              <a:rPr lang="es-ES" dirty="0" smtClean="0">
                <a:latin typeface="Perpetua Titling MT" panose="02020502060505020804" pitchFamily="18" charset="0"/>
              </a:rPr>
              <a:t> et </a:t>
            </a:r>
            <a:r>
              <a:rPr lang="es-ES" dirty="0" err="1" smtClean="0">
                <a:latin typeface="Perpetua Titling MT" panose="02020502060505020804" pitchFamily="18" charset="0"/>
              </a:rPr>
              <a:t>illustrÉ</a:t>
            </a:r>
            <a:r>
              <a:rPr lang="es-ES" dirty="0" smtClean="0">
                <a:latin typeface="Perpetua Titling MT" panose="02020502060505020804" pitchFamily="18" charset="0"/>
              </a:rPr>
              <a:t> par les </a:t>
            </a:r>
            <a:r>
              <a:rPr lang="es-ES" dirty="0" err="1" smtClean="0">
                <a:latin typeface="Perpetua Titling MT" panose="02020502060505020804" pitchFamily="18" charset="0"/>
              </a:rPr>
              <a:t>élèves</a:t>
            </a:r>
            <a:r>
              <a:rPr lang="es-ES" dirty="0" smtClean="0">
                <a:latin typeface="Perpetua Titling MT" panose="02020502060505020804" pitchFamily="18" charset="0"/>
              </a:rPr>
              <a:t> de 1ºB</a:t>
            </a:r>
          </a:p>
          <a:p>
            <a:r>
              <a:rPr lang="es-ES" dirty="0" smtClean="0">
                <a:latin typeface="Perpetua Titling MT" panose="02020502060505020804" pitchFamily="18" charset="0"/>
              </a:rPr>
              <a:t>IES Virgen de Consolación </a:t>
            </a:r>
          </a:p>
          <a:p>
            <a:r>
              <a:rPr lang="es-ES" dirty="0" smtClean="0">
                <a:latin typeface="Perpetua Titling MT" panose="02020502060505020804" pitchFamily="18" charset="0"/>
              </a:rPr>
              <a:t>Utrera 2020-2021</a:t>
            </a:r>
            <a:endParaRPr lang="es-ES" dirty="0">
              <a:latin typeface="Perpetua Titling MT" panose="020205020605050208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8" y="857250"/>
            <a:ext cx="71711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9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8" y="857250"/>
            <a:ext cx="71342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4" y="857250"/>
            <a:ext cx="74914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6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857250"/>
            <a:ext cx="69330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0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" y="857250"/>
            <a:ext cx="7348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0" y="857250"/>
            <a:ext cx="69746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1" y="857250"/>
            <a:ext cx="73878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8" y="857250"/>
            <a:ext cx="74009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5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2" y="857250"/>
            <a:ext cx="69282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0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9" y="857250"/>
            <a:ext cx="74723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857250"/>
            <a:ext cx="74676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31" y="857250"/>
            <a:ext cx="71961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60" y="857250"/>
            <a:ext cx="70508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0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7" y="857250"/>
            <a:ext cx="73663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44" y="857250"/>
            <a:ext cx="72247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7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2" y="857250"/>
            <a:ext cx="70044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41" y="857250"/>
            <a:ext cx="696872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3" y="857250"/>
            <a:ext cx="73461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38" y="857250"/>
            <a:ext cx="69437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1" y="857250"/>
            <a:ext cx="77319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57250"/>
            <a:ext cx="6629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1" y="857250"/>
            <a:ext cx="73890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10" y="857250"/>
            <a:ext cx="70889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19" y="857250"/>
            <a:ext cx="73187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73" y="857250"/>
            <a:ext cx="7155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" y="857250"/>
            <a:ext cx="68758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5" y="857250"/>
            <a:ext cx="72985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73" y="857250"/>
            <a:ext cx="70020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0" y="857250"/>
            <a:ext cx="73925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35" y="857250"/>
            <a:ext cx="72973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</TotalTime>
  <Words>15</Words>
  <Application>Microsoft Office PowerPoint</Application>
  <PresentationFormat>Presentación en pantalla (4:3)</PresentationFormat>
  <Paragraphs>4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Perpetua Titling MT</vt:lpstr>
      <vt:lpstr>Tema de Office</vt:lpstr>
      <vt:lpstr>Emilie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Emilie</dc:title>
  <dc:creator>Usuario</dc:creator>
  <cp:lastModifiedBy>Usuario</cp:lastModifiedBy>
  <cp:revision>6</cp:revision>
  <dcterms:created xsi:type="dcterms:W3CDTF">2021-08-16T18:36:38Z</dcterms:created>
  <dcterms:modified xsi:type="dcterms:W3CDTF">2022-05-07T16:09:19Z</dcterms:modified>
</cp:coreProperties>
</file>